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9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CCC90C-6DEF-426F-932E-5D3B0D50FB4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AAE130-7D19-4E05-817E-78AA8F8088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2643206" cy="242889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Наблюдение за </a:t>
            </a:r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ростом растения</a:t>
            </a:r>
            <a:endParaRPr lang="ru-RU" sz="3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57158" y="4143380"/>
            <a:ext cx="2462242" cy="214313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Воспитатель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Попова Ольга Петровна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_20160404_171952_HD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061" b="26061"/>
          <a:stretch>
            <a:fillRect/>
          </a:stretch>
        </p:blipFill>
        <p:spPr>
          <a:xfrm rot="420000">
            <a:off x="3119410" y="1052163"/>
            <a:ext cx="5334069" cy="418216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\Desktop\наблюдение за ростком\P_20160404_171952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9469" y="1920875"/>
            <a:ext cx="2494062" cy="44338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Наш баклажан заметно вырос.</a:t>
            </a:r>
          </a:p>
          <a:p>
            <a:r>
              <a:rPr lang="ru-RU" dirty="0" smtClean="0"/>
              <a:t>Пришло время его немного подкормить.</a:t>
            </a:r>
          </a:p>
          <a:p>
            <a:r>
              <a:rPr lang="ru-RU" dirty="0" smtClean="0"/>
              <a:t>Разводим колпачок с кормом в литре воды, хорошо размешиваем</a:t>
            </a:r>
            <a:r>
              <a:rPr lang="ru-RU" dirty="0" smtClean="0"/>
              <a:t>…..</a:t>
            </a:r>
          </a:p>
          <a:p>
            <a:r>
              <a:rPr lang="ru-RU" dirty="0" smtClean="0"/>
              <a:t>удобрение </a:t>
            </a:r>
            <a:r>
              <a:rPr lang="ru-RU" dirty="0" smtClean="0"/>
              <a:t>готово, можно поливать 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4857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idx="2"/>
          </p:nvPr>
        </p:nvSpPr>
        <p:spPr>
          <a:xfrm>
            <a:off x="685800" y="2500306"/>
            <a:ext cx="2743200" cy="278608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Мы следили за ростком,</a:t>
            </a:r>
          </a:p>
          <a:p>
            <a:pPr>
              <a:buNone/>
            </a:pPr>
            <a:r>
              <a:rPr lang="ru-RU" sz="1800" dirty="0" smtClean="0"/>
              <a:t>Каждый листик берегли.</a:t>
            </a:r>
          </a:p>
          <a:p>
            <a:pPr>
              <a:buNone/>
            </a:pPr>
            <a:r>
              <a:rPr lang="ru-RU" sz="1800" dirty="0" smtClean="0"/>
              <a:t>С каждым листиком зеленым</a:t>
            </a:r>
          </a:p>
          <a:p>
            <a:pPr>
              <a:buNone/>
            </a:pPr>
            <a:r>
              <a:rPr lang="ru-RU" sz="1800" dirty="0" smtClean="0"/>
              <a:t>Мы возились как могли.</a:t>
            </a:r>
          </a:p>
          <a:p>
            <a:pPr>
              <a:buNone/>
            </a:pPr>
            <a:r>
              <a:rPr lang="ru-RU" sz="1800" dirty="0" smtClean="0"/>
              <a:t>Каждый листик молодой обливали мы водой.</a:t>
            </a:r>
            <a:endParaRPr lang="ru-RU" sz="1800" dirty="0"/>
          </a:p>
        </p:txBody>
      </p:sp>
      <p:pic>
        <p:nvPicPr>
          <p:cNvPr id="7170" name="Picture 2" descr="C:\Users\User\Desktop\наблюдение за ростком\P_20160404_172058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84016" y="1744980"/>
            <a:ext cx="2493818" cy="443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Кто весной не сеет, тот осенью не жнет.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P_20160512_081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87734" y="2655482"/>
            <a:ext cx="4168003" cy="271464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2786058"/>
            <a:ext cx="4114800" cy="30718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Теперь наше растение нужно высадить в землю. Хорошо его увлажним.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85786" y="571480"/>
            <a:ext cx="2743200" cy="1428760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Место  должно быть светлое, просторное и защищенное, мы выбрали для этого площадку поближе к зданию.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r>
              <a:rPr lang="ru-RU" sz="1800" dirty="0" smtClean="0"/>
              <a:t>Взяли  грабли и лопатки.</a:t>
            </a:r>
          </a:p>
          <a:p>
            <a:r>
              <a:rPr lang="ru-RU" sz="1800" dirty="0" smtClean="0"/>
              <a:t>В огород пошли ребятки. </a:t>
            </a:r>
          </a:p>
          <a:p>
            <a:r>
              <a:rPr lang="ru-RU" sz="1800" dirty="0" smtClean="0"/>
              <a:t>Нужно только не лениться, </a:t>
            </a:r>
          </a:p>
          <a:p>
            <a:r>
              <a:rPr lang="ru-RU" sz="1800" dirty="0" smtClean="0"/>
              <a:t>Нужно только научиться</a:t>
            </a:r>
          </a:p>
          <a:p>
            <a:r>
              <a:rPr lang="ru-RU" sz="1800" dirty="0" smtClean="0"/>
              <a:t>Правильно сажать.</a:t>
            </a:r>
          </a:p>
          <a:p>
            <a:r>
              <a:rPr lang="ru-RU" sz="1800" dirty="0" smtClean="0"/>
              <a:t>Мы лопатку взяли лунку раскопали.</a:t>
            </a:r>
          </a:p>
          <a:p>
            <a:r>
              <a:rPr lang="ru-RU" sz="1800" dirty="0" smtClean="0"/>
              <a:t>Баклажан сажали,</a:t>
            </a:r>
          </a:p>
          <a:p>
            <a:r>
              <a:rPr lang="ru-RU" sz="1800" dirty="0" smtClean="0"/>
              <a:t>Землей засыпали, </a:t>
            </a:r>
          </a:p>
          <a:p>
            <a:r>
              <a:rPr lang="ru-RU" sz="1800" dirty="0" smtClean="0"/>
              <a:t>Водой поливали.</a:t>
            </a:r>
            <a:endParaRPr lang="ru-RU" sz="1800" dirty="0"/>
          </a:p>
        </p:txBody>
      </p:sp>
      <p:pic>
        <p:nvPicPr>
          <p:cNvPr id="4101" name="Picture 5" descr="C:\Users\User\Desktop\P_20160512_082154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77461" y="2223275"/>
            <a:ext cx="5589603" cy="300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2743200" cy="2000264"/>
          </a:xfrm>
        </p:spPr>
        <p:txBody>
          <a:bodyPr/>
          <a:lstStyle/>
          <a:p>
            <a:r>
              <a:rPr lang="ru-RU" dirty="0" smtClean="0"/>
              <a:t>Ценят не папаху и не слова, а каждодневные 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Сверху немного утрамбовываем, для того чтобы растение крепко было закреплено в почве.</a:t>
            </a:r>
            <a:endParaRPr lang="ru-RU" sz="2000" dirty="0"/>
          </a:p>
        </p:txBody>
      </p:sp>
      <p:pic>
        <p:nvPicPr>
          <p:cNvPr id="5122" name="Picture 2" descr="C:\Users\User\Desktop\P_20160512_082224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32624" y="2082296"/>
            <a:ext cx="5661041" cy="3210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Весенний дождик озорной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Долго поливал водой.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Нам теперь надо потрудиться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Хорошенько все взрыхлить.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14293" y="2085477"/>
            <a:ext cx="4808557" cy="345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Настал июнь- начало лета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Кругом цветы, опять жара,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А он растет на радость нам!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5050" y="2524720"/>
            <a:ext cx="5111750" cy="28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 что получится из маленького семени?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Трудно жить без чуда</a:t>
            </a:r>
          </a:p>
          <a:p>
            <a:r>
              <a:rPr lang="ru-RU" sz="1600" dirty="0" smtClean="0"/>
              <a:t>Чудо будет всюду.</a:t>
            </a:r>
          </a:p>
          <a:p>
            <a:r>
              <a:rPr lang="ru-RU" sz="1600" dirty="0" smtClean="0"/>
              <a:t>Хоть пока и маленький, </a:t>
            </a:r>
          </a:p>
          <a:p>
            <a:r>
              <a:rPr lang="ru-RU" sz="1600" dirty="0" smtClean="0"/>
              <a:t>Он умеет чувствовать</a:t>
            </a:r>
          </a:p>
          <a:p>
            <a:r>
              <a:rPr lang="ru-RU" sz="1600" dirty="0" smtClean="0"/>
              <a:t>Чтобы смог он вырасти</a:t>
            </a:r>
          </a:p>
          <a:p>
            <a:r>
              <a:rPr lang="ru-RU" sz="1600" dirty="0" smtClean="0"/>
              <a:t>Нужно постараться</a:t>
            </a:r>
          </a:p>
          <a:p>
            <a:r>
              <a:rPr lang="ru-RU" sz="1600" dirty="0" smtClean="0"/>
              <a:t>Верим, что старания </a:t>
            </a:r>
          </a:p>
          <a:p>
            <a:r>
              <a:rPr lang="ru-RU" sz="1600" dirty="0" smtClean="0"/>
              <a:t>Будут не напрасны.</a:t>
            </a:r>
            <a:endParaRPr lang="ru-RU" sz="1600" dirty="0"/>
          </a:p>
        </p:txBody>
      </p:sp>
      <p:pic>
        <p:nvPicPr>
          <p:cNvPr id="2051" name="Picture 3" descr="C:\Users\User\Desktop\P_20160512_0811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957" r="1695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Они так нежили , так радовали  глаз.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Так сладко в душу веяли весною.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User\Desktop\P_20160530_160908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9911">
            <a:off x="3183822" y="1027412"/>
            <a:ext cx="5552239" cy="4207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Наше зернышко проснулось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Есть, есть душа у каждого ростка.</a:t>
            </a:r>
          </a:p>
          <a:p>
            <a:r>
              <a:rPr lang="ru-RU" sz="1800" dirty="0" smtClean="0"/>
              <a:t>У каждого ростка есть жизни срок.</a:t>
            </a:r>
          </a:p>
          <a:p>
            <a:r>
              <a:rPr lang="ru-RU" sz="1800" dirty="0" smtClean="0"/>
              <a:t>Есть время детства, юности, цветения, Плодоношения, Старости порог</a:t>
            </a:r>
          </a:p>
          <a:p>
            <a:r>
              <a:rPr lang="ru-RU" sz="1800" dirty="0" smtClean="0"/>
              <a:t>Есть время сна и время пробуждения</a:t>
            </a:r>
          </a:p>
          <a:p>
            <a:pPr algn="ctr"/>
            <a:endParaRPr lang="ru-RU" sz="1800" dirty="0"/>
          </a:p>
        </p:txBody>
      </p:sp>
      <p:pic>
        <p:nvPicPr>
          <p:cNvPr id="1028" name="Picture 4" descr="C:\Users\User\Desktop\P_20160512_0813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957" r="1695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А теперь пришло время </a:t>
            </a:r>
            <a:r>
              <a:rPr lang="ru-RU" sz="3200" i="1" dirty="0" smtClean="0">
                <a:solidFill>
                  <a:schemeClr val="bg1"/>
                </a:solidFill>
              </a:rPr>
              <a:t>по</a:t>
            </a:r>
            <a:r>
              <a:rPr lang="ru-RU" sz="3200" i="1" dirty="0" smtClean="0">
                <a:solidFill>
                  <a:schemeClr val="bg1"/>
                </a:solidFill>
              </a:rPr>
              <a:t>сеять </a:t>
            </a:r>
            <a:r>
              <a:rPr lang="ru-RU" sz="3200" i="1" dirty="0" smtClean="0">
                <a:solidFill>
                  <a:schemeClr val="bg1"/>
                </a:solidFill>
              </a:rPr>
              <a:t>зернышко в землю. 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Desktop\наблюдение за ростком\P_20160311_095746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9469" y="1920875"/>
            <a:ext cx="2494062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Набрали земли в пластиковую емкость, увлажнили хорошенько и посадили семечко.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Набрались терпения, и стали ждать.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1532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Была зима за окнами,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На улице мороз.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 нас на подоконнике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Росток молоденький рос.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2500306"/>
            <a:ext cx="2928958" cy="321471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О ,чудо наше семя начало  прорастать. Мы его полили, землю прорыхлили. И снова стали ждать.</a:t>
            </a:r>
          </a:p>
          <a:p>
            <a:r>
              <a:rPr lang="ru-RU" dirty="0" smtClean="0"/>
              <a:t>Как же хочется ещё что- нибудь посадить.</a:t>
            </a:r>
            <a:endParaRPr lang="ru-RU" dirty="0"/>
          </a:p>
        </p:txBody>
      </p:sp>
      <p:pic>
        <p:nvPicPr>
          <p:cNvPr id="2050" name="Picture 2" descr="C:\Users\User\Desktop\наблюдение за ростком\P_20160311_095856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0469" y="1920875"/>
            <a:ext cx="2494062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Скорее росток </a:t>
            </a:r>
            <a:r>
              <a:rPr lang="ru-RU" sz="4000" dirty="0" err="1" smtClean="0"/>
              <a:t>расскрой</a:t>
            </a:r>
            <a:r>
              <a:rPr lang="ru-RU" sz="4000" dirty="0" smtClean="0"/>
              <a:t>  листок</a:t>
            </a:r>
            <a:br>
              <a:rPr lang="ru-RU" sz="4000" dirty="0" smtClean="0"/>
            </a:br>
            <a:r>
              <a:rPr lang="ru-RU" sz="4000" dirty="0" smtClean="0"/>
              <a:t>Он очень нужен мне 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наблюдение за ростком\P_20160311_095922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9469" y="1920875"/>
            <a:ext cx="2494062" cy="44338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Появился маленький листочек.</a:t>
            </a:r>
          </a:p>
          <a:p>
            <a:pPr>
              <a:buNone/>
            </a:pPr>
            <a:r>
              <a:rPr lang="ru-RU" dirty="0" smtClean="0"/>
              <a:t>Ну  теперь-то наше </a:t>
            </a:r>
            <a:r>
              <a:rPr lang="ru-RU" dirty="0" err="1" smtClean="0"/>
              <a:t>ра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стение</a:t>
            </a:r>
            <a:r>
              <a:rPr lang="ru-RU" dirty="0" smtClean="0"/>
              <a:t> начнет расти.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Любуемся мы на баклажан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Посмотрите, как растет.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Будем мы </a:t>
            </a:r>
            <a:r>
              <a:rPr lang="ru-RU" sz="2800" dirty="0" err="1" smtClean="0">
                <a:solidFill>
                  <a:schemeClr val="bg1"/>
                </a:solidFill>
              </a:rPr>
              <a:t>ухаживать,Будем</a:t>
            </a:r>
            <a:r>
              <a:rPr lang="ru-RU" sz="2800" dirty="0" smtClean="0">
                <a:solidFill>
                  <a:schemeClr val="bg1"/>
                </a:solidFill>
              </a:rPr>
              <a:t> поливать,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будем за растением дружно наблюдать.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User\Desktop\наблюдение за ростком\P_20160311_095937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00098" y="2928936"/>
            <a:ext cx="3571904" cy="314327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3071810"/>
            <a:ext cx="3471858" cy="278608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Вместо одного листочка, мы видим уже два.</a:t>
            </a:r>
          </a:p>
          <a:p>
            <a:pPr>
              <a:buNone/>
            </a:pPr>
            <a:r>
              <a:rPr lang="ru-RU" dirty="0" smtClean="0"/>
              <a:t>Не забываем, конечно, поливать и рыхлить землю, чтобы воздух проникал к корешкам.</a:t>
            </a:r>
          </a:p>
          <a:p>
            <a:pPr>
              <a:buNone/>
            </a:pPr>
            <a:r>
              <a:rPr lang="ru-RU" dirty="0" smtClean="0"/>
              <a:t>И конечно же ставим на окошко, где много света.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Поливаем, удобряем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Путь закрыт здесь сорнякам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esktop\наблюдение за ростком\P_20160311_095953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2424112"/>
            <a:ext cx="2494062" cy="364809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14686"/>
            <a:ext cx="4038600" cy="22145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Кажется самому растению уже хочется быстрее вырасти.</a:t>
            </a:r>
          </a:p>
          <a:p>
            <a:r>
              <a:rPr lang="ru-RU" dirty="0" smtClean="0"/>
              <a:t>Каждый день оно увеличивается.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398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Наблюдение за ростом растения</vt:lpstr>
      <vt:lpstr>А что получится из маленького семени?</vt:lpstr>
      <vt:lpstr>Слайд 3</vt:lpstr>
      <vt:lpstr>Наше зернышко проснулось </vt:lpstr>
      <vt:lpstr>А теперь пришло время посеять зернышко в землю. </vt:lpstr>
      <vt:lpstr>Была зима за окнами, На улице мороз. У нас на подоконнике  Росток молоденький рос.</vt:lpstr>
      <vt:lpstr>Скорее росток расскрой  листок Он очень нужен мне .  </vt:lpstr>
      <vt:lpstr>Любуемся мы на баклажан Посмотрите, как растет. Будем мы ухаживать,Будем поливать,  будем за растением дружно наблюдать.</vt:lpstr>
      <vt:lpstr>Поливаем, удобряем  Путь закрыт здесь сорнякам</vt:lpstr>
      <vt:lpstr>Слайд 10</vt:lpstr>
      <vt:lpstr>Слайд 11</vt:lpstr>
      <vt:lpstr>Кто весной не сеет, тот осенью не жнет.</vt:lpstr>
      <vt:lpstr>            Место  должно быть светлое, просторное и защищенное, мы выбрали для этого площадку поближе к зданию.   </vt:lpstr>
      <vt:lpstr>Ценят не папаху и не слова, а каждодневные дела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за ростком</dc:title>
  <dc:creator>User</dc:creator>
  <cp:lastModifiedBy>User</cp:lastModifiedBy>
  <cp:revision>27</cp:revision>
  <dcterms:created xsi:type="dcterms:W3CDTF">2016-04-22T15:29:50Z</dcterms:created>
  <dcterms:modified xsi:type="dcterms:W3CDTF">2016-06-01T09:06:01Z</dcterms:modified>
</cp:coreProperties>
</file>