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Наши творческие работы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72074"/>
            <a:ext cx="7707276" cy="884680"/>
          </a:xfrm>
        </p:spPr>
        <p:txBody>
          <a:bodyPr>
            <a:normAutofit fontScale="55000" lnSpcReduction="20000"/>
          </a:bodyPr>
          <a:lstStyle/>
          <a:p>
            <a:endParaRPr lang="ru-RU" sz="32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Работы ребят МБДОУ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/с № 9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Фурник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Даниил группа «Сказка»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P_20161101_110628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«Весёлый паучок»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Кайтмазова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Софья группа «Сказка»</a:t>
            </a:r>
            <a:endParaRPr lang="ru-RU" dirty="0"/>
          </a:p>
        </p:txBody>
      </p:sp>
      <p:pic>
        <p:nvPicPr>
          <p:cNvPr id="9218" name="Picture 2" descr="C:\Users\User\Desktop\P_20161020_122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«Причуды осени»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Подгорная Ксюша группа «Капелька»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«Причуды осени»</a:t>
            </a:r>
          </a:p>
          <a:p>
            <a:endParaRPr lang="ru-RU" dirty="0"/>
          </a:p>
        </p:txBody>
      </p:sp>
      <p:pic>
        <p:nvPicPr>
          <p:cNvPr id="11266" name="Picture 2" descr="C:\Users\User\Desktop\P_20161101_110728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Жуковец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Анастасия группа «Капелька»</a:t>
            </a:r>
            <a:endParaRPr lang="ru-RU" dirty="0"/>
          </a:p>
        </p:txBody>
      </p:sp>
      <p:pic>
        <p:nvPicPr>
          <p:cNvPr id="10242" name="Picture 2" descr="C:\Users\User\Desktop\P_20161101_110135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«Лесные жители»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Жуковец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группа «Сказка»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P_20161020_122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 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latin typeface="Century Schoolbook" pitchFamily="18" charset="0"/>
              </a:rPr>
              <a:t>  </a:t>
            </a: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«В гостях у Бабы Яги»</a:t>
            </a:r>
            <a:endParaRPr lang="ru-RU" sz="4000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Уманец Никита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Группа «Сказка»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_20161020_1226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 </a:t>
            </a: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«Лесная сказка»</a:t>
            </a:r>
            <a:endParaRPr lang="ru-RU" sz="4000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Белоусов Максим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«Капелька»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P_20161020_122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i="1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«Золотая осень»</a:t>
            </a:r>
            <a:endParaRPr lang="ru-RU" sz="3600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Бондарь Юлия группа «Капелька»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P_20161020_122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8577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«Любопытный ёж»</a:t>
            </a:r>
            <a:endParaRPr lang="ru-RU" sz="4000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Фурник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Арсений группа «Капелька»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P_20161020_123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«Весёлый паучок»</a:t>
            </a:r>
            <a:endParaRPr lang="ru-RU" sz="4000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Чудайкина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Полина группа «Сказка»</a:t>
            </a:r>
            <a:endParaRPr lang="ru-RU" dirty="0"/>
          </a:p>
        </p:txBody>
      </p:sp>
      <p:pic>
        <p:nvPicPr>
          <p:cNvPr id="5122" name="Picture 2" descr="C:\Users\User\Desktop\P_20161020_122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«Петушок»</a:t>
            </a:r>
            <a:endParaRPr lang="ru-RU" sz="4000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Подгорная Злата группа «Сказка»</a:t>
            </a:r>
            <a:endParaRPr lang="ru-RU" dirty="0"/>
          </a:p>
        </p:txBody>
      </p:sp>
      <p:pic>
        <p:nvPicPr>
          <p:cNvPr id="6146" name="Picture 2" descr="C:\Users\User\Desktop\P_20161101_110216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«Краски осени»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Фурник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Даниил группа «Сказка»</a:t>
            </a:r>
            <a:endParaRPr lang="ru-RU" dirty="0"/>
          </a:p>
        </p:txBody>
      </p:sp>
      <p:pic>
        <p:nvPicPr>
          <p:cNvPr id="7170" name="Picture 2" descr="C:\Users\User\Desktop\P_20161101_110426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Название работы: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Century Schoolbook" pitchFamily="18" charset="0"/>
              </a:rPr>
              <a:t>«В осеннем лесу»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162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Наши творческие работы </vt:lpstr>
      <vt:lpstr>Жуковец Дмитрий  группа «Сказка»</vt:lpstr>
      <vt:lpstr>Уманец Никита  Группа «Сказка»</vt:lpstr>
      <vt:lpstr>Белоусов Максим Группа «Капелька»</vt:lpstr>
      <vt:lpstr>Бондарь Юлия группа «Капелька»</vt:lpstr>
      <vt:lpstr>Фурник Арсений группа «Капелька»</vt:lpstr>
      <vt:lpstr>Чудайкина Полина группа «Сказка»</vt:lpstr>
      <vt:lpstr>Подгорная Злата группа «Сказка»</vt:lpstr>
      <vt:lpstr>Фурник Даниил группа «Сказка»</vt:lpstr>
      <vt:lpstr>Фурник Даниил группа «Сказка»</vt:lpstr>
      <vt:lpstr>Кайтмазова Софья группа «Сказка»</vt:lpstr>
      <vt:lpstr>Подгорная Ксюша группа «Капелька»</vt:lpstr>
      <vt:lpstr>Жуковец Анастасия группа «Капелька»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творческие работы</dc:title>
  <dc:creator>User</dc:creator>
  <cp:lastModifiedBy>_4</cp:lastModifiedBy>
  <cp:revision>11</cp:revision>
  <dcterms:created xsi:type="dcterms:W3CDTF">2016-11-01T07:36:55Z</dcterms:created>
  <dcterms:modified xsi:type="dcterms:W3CDTF">2016-11-23T10:28:43Z</dcterms:modified>
</cp:coreProperties>
</file>