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Mangal" pitchFamily="18" charset="0"/>
              </a:rPr>
              <a:t>«Чудеса из ларца»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Новогодние поделки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/с №9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2016год.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работ группы «Капелька»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_20170118_091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9571"/>
            <a:ext cx="8229600" cy="35497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Пеньков Никифор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группа «Капелька»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_20161216_153216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1341" y="1600200"/>
            <a:ext cx="3221318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  <a:latin typeface="+mn-lt"/>
              </a:rPr>
              <a:t>Жуковец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Анастасия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группа «Капелька»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_20161216_153137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7586" y="1600200"/>
            <a:ext cx="4268828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</a:rPr>
              <a:t>Пажитнев</a:t>
            </a:r>
            <a:r>
              <a:rPr lang="ru-RU" i="1" dirty="0" smtClean="0">
                <a:solidFill>
                  <a:schemeClr val="tx1"/>
                </a:solidFill>
              </a:rPr>
              <a:t> Володя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группа «Капелька»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_20161216_153156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211" y="1600200"/>
            <a:ext cx="4109578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Москалёва Дарья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124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562" y="1600200"/>
            <a:ext cx="6484875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Холостых Варвара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61228_145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5014" y="1600200"/>
            <a:ext cx="6513972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smtClean="0">
                <a:solidFill>
                  <a:schemeClr val="tx1"/>
                </a:solidFill>
                <a:latin typeface="+mn-lt"/>
              </a:rPr>
              <a:t>Демченко Елизавета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13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Полянская Кира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130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7727" y="1600200"/>
            <a:ext cx="2648545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Белоусов Максим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61216_153020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801"/>
            <a:ext cx="8229600" cy="4411323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1"/>
                </a:solidFill>
                <a:latin typeface="+mn-lt"/>
              </a:rPr>
              <a:t>Микадзе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Лука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«Солнышко»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61216_153242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600200"/>
            <a:ext cx="4249401" cy="5082760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Бондарь Юлия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«Капелька»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09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1028" y="1600200"/>
            <a:ext cx="3081944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Казанцев Данил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i="1" dirty="0" smtClean="0">
                <a:solidFill>
                  <a:schemeClr val="tx1"/>
                </a:solidFill>
                <a:latin typeface="+mn-lt"/>
              </a:rPr>
              <a:t>группа «Солнышко»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091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7727" y="1600200"/>
            <a:ext cx="2648545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1"/>
                </a:solidFill>
                <a:latin typeface="+mn-lt"/>
              </a:rPr>
              <a:t>Жуковец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Дмитрий</a:t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группа «Сказка»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091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1172"/>
            <a:ext cx="8229600" cy="43465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Выставка работ группы «Солнышко»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P_20170118_091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51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«Чудеса из ларца»</vt:lpstr>
      <vt:lpstr>Демченко Елизавета группа «Капелька»</vt:lpstr>
      <vt:lpstr>Полянская Кира Группа «Капелька»</vt:lpstr>
      <vt:lpstr>Белоусов Максим группа «Капелька»</vt:lpstr>
      <vt:lpstr>Микадзе Лука группа «Солнышко»</vt:lpstr>
      <vt:lpstr>Бондарь Юлия группа «Капелька»</vt:lpstr>
      <vt:lpstr>Казанцев Данил группа «Солнышко»</vt:lpstr>
      <vt:lpstr>Жуковец Дмитрий группа «Сказка»</vt:lpstr>
      <vt:lpstr>Выставка работ группы «Солнышко»</vt:lpstr>
      <vt:lpstr>Выставка работ группы «Капелька»</vt:lpstr>
      <vt:lpstr>Пеньков Никифор группа «Капелька»</vt:lpstr>
      <vt:lpstr>Жуковец Анастасия группа «Капелька»</vt:lpstr>
      <vt:lpstr>Пажитнев Володя группа «Капелька»</vt:lpstr>
      <vt:lpstr>Москалёва Дарья группа «Капелька»</vt:lpstr>
      <vt:lpstr>Холостых Варвара группа «Капелька»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новогодние поделки</dc:title>
  <dc:creator>Пользователь</dc:creator>
  <cp:lastModifiedBy>Пользователь</cp:lastModifiedBy>
  <cp:revision>8</cp:revision>
  <dcterms:created xsi:type="dcterms:W3CDTF">2017-01-18T09:20:10Z</dcterms:created>
  <dcterms:modified xsi:type="dcterms:W3CDTF">2017-01-18T11:30:21Z</dcterms:modified>
</cp:coreProperties>
</file>