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7" r:id="rId2"/>
    <p:sldId id="258" r:id="rId3"/>
    <p:sldId id="260" r:id="rId4"/>
    <p:sldId id="261" r:id="rId5"/>
    <p:sldId id="265" r:id="rId6"/>
    <p:sldId id="264" r:id="rId7"/>
    <p:sldId id="262" r:id="rId8"/>
    <p:sldId id="259" r:id="rId9"/>
    <p:sldId id="266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 snapToGrid="0"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082" y="5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29440-6C7B-4323-9A01-303CE220265B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85DD6-C439-459C-B850-01105B97E2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078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4AE-264C-46FF-B0C8-3A8991501BE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A3AB-6735-41DB-A898-324B20D6E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831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4AE-264C-46FF-B0C8-3A8991501BE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A3AB-6735-41DB-A898-324B20D6E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96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4AE-264C-46FF-B0C8-3A8991501BE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A3AB-6735-41DB-A898-324B20D6E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34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4AE-264C-46FF-B0C8-3A8991501BE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A3AB-6735-41DB-A898-324B20D6E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332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4AE-264C-46FF-B0C8-3A8991501BE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A3AB-6735-41DB-A898-324B20D6E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21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4AE-264C-46FF-B0C8-3A8991501BE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A3AB-6735-41DB-A898-324B20D6E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417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4AE-264C-46FF-B0C8-3A8991501BE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A3AB-6735-41DB-A898-324B20D6E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22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4AE-264C-46FF-B0C8-3A8991501BE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A3AB-6735-41DB-A898-324B20D6E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87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4AE-264C-46FF-B0C8-3A8991501BE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A3AB-6735-41DB-A898-324B20D6E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32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4AE-264C-46FF-B0C8-3A8991501BE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A3AB-6735-41DB-A898-324B20D6E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45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04AE-264C-46FF-B0C8-3A8991501BE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5A3AB-6735-41DB-A898-324B20D6E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9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A04AE-264C-46FF-B0C8-3A8991501BE3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A3AB-6735-41DB-A898-324B20D6E2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39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067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3489" y="3032910"/>
            <a:ext cx="3929204" cy="1358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</a:rPr>
              <a:t>Познавательно развивающая игра</a:t>
            </a:r>
            <a:b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200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</a:rPr>
              <a:t>для среднего возраста</a:t>
            </a:r>
            <a: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br>
              <a:rPr lang="ru-RU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b="1" dirty="0" smtClean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</a:rPr>
              <a:t> Кто лишний 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1600" b="1" dirty="0" smtClean="0"/>
              <a:t>Е.А. Ибрагимова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МБДОУ детски сад № 9</a:t>
            </a:r>
            <a:br>
              <a:rPr lang="ru-RU" sz="1600" b="1" dirty="0" smtClean="0"/>
            </a:br>
            <a:r>
              <a:rPr lang="ru-RU" sz="1600" b="1" dirty="0" smtClean="0"/>
              <a:t>г. Кропоткин, Краснодарский край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396293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1438" y="182437"/>
            <a:ext cx="3014804" cy="30768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16186" y="3682968"/>
            <a:ext cx="3539904" cy="30768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6639" y="3624373"/>
            <a:ext cx="2779135" cy="3135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16186" y="182437"/>
            <a:ext cx="3458423" cy="31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43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11659" y="130182"/>
            <a:ext cx="3386374" cy="312906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5514" y="3526322"/>
            <a:ext cx="3539904" cy="32456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34447" y="3526322"/>
            <a:ext cx="3380903" cy="32456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88887" y="130182"/>
            <a:ext cx="3476531" cy="322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57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13529" y="3454085"/>
            <a:ext cx="3496317" cy="329962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38085" y="90324"/>
            <a:ext cx="3472600" cy="32594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13529" y="31579"/>
            <a:ext cx="3582921" cy="3318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84176" y="3553586"/>
            <a:ext cx="3717044" cy="31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93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807" y="3650392"/>
            <a:ext cx="3886200" cy="320760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795" y="73496"/>
            <a:ext cx="3186821" cy="33051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333" y="147607"/>
            <a:ext cx="3382833" cy="3086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4796" y="3743810"/>
            <a:ext cx="3300554" cy="29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17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57459" y="3518798"/>
            <a:ext cx="4418175" cy="333920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004" y="142857"/>
            <a:ext cx="4387302" cy="31814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004" y="3578212"/>
            <a:ext cx="4387302" cy="32203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57459" y="123626"/>
            <a:ext cx="4392537" cy="320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024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714"/>
            <a:ext cx="9144000" cy="6857999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69331" y="48661"/>
            <a:ext cx="4337997" cy="321964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6672" y="48661"/>
            <a:ext cx="4315625" cy="328405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60008" y="3572822"/>
            <a:ext cx="4216895" cy="324428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6672" y="3572822"/>
            <a:ext cx="4315625" cy="3172010"/>
          </a:xfrm>
        </p:spPr>
      </p:pic>
    </p:spTree>
    <p:extLst>
      <p:ext uri="{BB962C8B-B14F-4D97-AF65-F5344CB8AC3E}">
        <p14:creationId xmlns:p14="http://schemas.microsoft.com/office/powerpoint/2010/main" xmlns="" val="4438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43475" y="274947"/>
            <a:ext cx="3886200" cy="273985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3909" y="361108"/>
            <a:ext cx="4318503" cy="26536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3909" y="3714861"/>
            <a:ext cx="4307520" cy="29610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24489" y="3778257"/>
            <a:ext cx="4324172" cy="289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40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6405" y="254279"/>
            <a:ext cx="2208780" cy="29450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47365" y="397297"/>
            <a:ext cx="2015489" cy="28020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36405" y="3551695"/>
            <a:ext cx="2339715" cy="32115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8705" y="3551695"/>
            <a:ext cx="3037181" cy="312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6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749" y="3673910"/>
            <a:ext cx="4209861" cy="307722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01579" y="111608"/>
            <a:ext cx="3413156" cy="315816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6749" y="111608"/>
            <a:ext cx="4145565" cy="31581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60992" y="3532927"/>
            <a:ext cx="4099449" cy="32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898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3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Познавательно развивающая игра для среднего возраста     Кто лишний ?   Е.А. Ибрагимова МБДОУ детски сад № 9 г. Кропоткин, Краснодарский край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Ибрагимова</dc:creator>
  <cp:lastModifiedBy>lukas</cp:lastModifiedBy>
  <cp:revision>39</cp:revision>
  <dcterms:created xsi:type="dcterms:W3CDTF">2018-02-06T06:48:44Z</dcterms:created>
  <dcterms:modified xsi:type="dcterms:W3CDTF">2018-04-23T15:48:40Z</dcterms:modified>
</cp:coreProperties>
</file>