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5" r:id="rId16"/>
    <p:sldId id="285" r:id="rId17"/>
    <p:sldId id="287" r:id="rId18"/>
    <p:sldId id="278" r:id="rId19"/>
    <p:sldId id="280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187D-9326-425E-800E-B2DCB5680E71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963A-A734-4018-9443-62080DA60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963A-A734-4018-9443-62080DA60B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пдд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МБДОУ д/с № 9. Попова Ольга Петровна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Краснодарский край, г. Кропоткин.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пдд\12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16667" r="10238" b="10317"/>
          <a:stretch/>
        </p:blipFill>
        <p:spPr bwMode="auto">
          <a:xfrm>
            <a:off x="539551" y="116632"/>
            <a:ext cx="8092819" cy="662473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пдд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пдд\13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62473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пдд\13 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5080" b="4445"/>
          <a:stretch/>
        </p:blipFill>
        <p:spPr bwMode="auto">
          <a:xfrm>
            <a:off x="185056" y="348343"/>
            <a:ext cx="8779431" cy="620485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пдд\14 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4047" r="2322"/>
          <a:stretch/>
        </p:blipFill>
        <p:spPr bwMode="auto">
          <a:xfrm>
            <a:off x="882858" y="764705"/>
            <a:ext cx="7416824" cy="54006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пдд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9"/>
            <a:ext cx="597666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поступай так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I:\пдд\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22378" r="7953" b="8189"/>
          <a:stretch/>
        </p:blipFill>
        <p:spPr bwMode="auto">
          <a:xfrm>
            <a:off x="899592" y="1124744"/>
            <a:ext cx="73448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2269" r="1785" b="2540"/>
          <a:stretch/>
        </p:blipFill>
        <p:spPr bwMode="auto">
          <a:xfrm>
            <a:off x="163286" y="188640"/>
            <a:ext cx="8852722" cy="65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8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пдд\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492" r="3692" b="4126"/>
          <a:stretch/>
        </p:blipFill>
        <p:spPr bwMode="auto">
          <a:xfrm>
            <a:off x="304800" y="239486"/>
            <a:ext cx="8501743" cy="633548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44652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Кто из детей в опасности?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I:\пдд\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2472"/>
            <a:ext cx="6984776" cy="474082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дд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"/>
          <a:stretch/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пдд\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" r="3257" b="-320"/>
          <a:stretch/>
        </p:blipFill>
        <p:spPr bwMode="auto">
          <a:xfrm>
            <a:off x="230897" y="260648"/>
            <a:ext cx="8661583" cy="6408103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пдд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52929" cy="604867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пдд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пдд\4 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/>
        </p:blipFill>
        <p:spPr bwMode="auto">
          <a:xfrm>
            <a:off x="323528" y="260648"/>
            <a:ext cx="8496944" cy="625989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192688" cy="59519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Кто из детей в опасности?</a:t>
            </a:r>
            <a:endParaRPr lang="ru-RU" sz="3600" b="1" dirty="0"/>
          </a:p>
        </p:txBody>
      </p:sp>
      <p:pic>
        <p:nvPicPr>
          <p:cNvPr id="5122" name="Picture 2" descr="I:\пдд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776" cy="496855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пдд\10 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7476" r="338" b="-143"/>
          <a:stretch/>
        </p:blipFill>
        <p:spPr bwMode="auto">
          <a:xfrm>
            <a:off x="689450" y="404664"/>
            <a:ext cx="7807289" cy="590465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пдд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981" r="1434" b="1546"/>
          <a:stretch/>
        </p:blipFill>
        <p:spPr bwMode="auto">
          <a:xfrm>
            <a:off x="500743" y="424543"/>
            <a:ext cx="8127978" cy="611324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пдд\11 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6213"/>
          <a:stretch/>
        </p:blipFill>
        <p:spPr bwMode="auto">
          <a:xfrm>
            <a:off x="1043608" y="620688"/>
            <a:ext cx="7056784" cy="561662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пдд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6153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</TotalTime>
  <Words>32</Words>
  <Application>Microsoft Office PowerPoint</Application>
  <PresentationFormat>Экран (4:3)</PresentationFormat>
  <Paragraphs>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из детей в опасности?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поступай так !</vt:lpstr>
      <vt:lpstr>Презентация PowerPoint</vt:lpstr>
      <vt:lpstr>Презентация PowerPoint</vt:lpstr>
      <vt:lpstr>Кто из детей в опасности?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16</cp:revision>
  <dcterms:created xsi:type="dcterms:W3CDTF">2018-01-27T13:09:55Z</dcterms:created>
  <dcterms:modified xsi:type="dcterms:W3CDTF">2018-09-30T06:08:35Z</dcterms:modified>
</cp:coreProperties>
</file>