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429X8XOAT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a4c6fbe649c2567270db9fcd70e7bd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-2286000"/>
            <a:ext cx="1143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eto-prazdnik-krasnyi-den-kalendaria-23-fevralia-muzhiki-ot-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Рисунок 4" descr="IMG_20190222_095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71612"/>
            <a:ext cx="5500726" cy="4714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285728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в  группе «Капелька»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eto-prazdnik-krasnyi-den-kalendaria-23-fevralia-muzhiki-ot-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90222_095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500174"/>
            <a:ext cx="4857752" cy="4572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35716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Воспитанники группы «Капелька»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eto-prazdnik-krasnyi-den-kalendaria-23-fevralia-muzhiki-ot-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1550646762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057400"/>
            <a:ext cx="5357850" cy="4014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285728"/>
            <a:ext cx="5500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 «Солнышко» с танцем –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«Идет солдат по городу…»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eto-prazdnik-krasnyi-den-kalendaria-23-fevralia-muzhiki-ot-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20190220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000240"/>
            <a:ext cx="5572164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357166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Воспитанники группы «Солнышко» поздравляют своих пап с праздником!!!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eto-prazdnik-krasnyi-den-kalendaria-23-fevralia-muzhiki-ot-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22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550731356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000240"/>
            <a:ext cx="5429288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35716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Воспитанники подготовительной группы «Сказка» рассказывали стихи своим папам.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eto-prazdnik-krasnyi-den-kalendaria-23-fevralia-muzhiki-ot-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_20190221_100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143116"/>
            <a:ext cx="5072098" cy="407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285728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«ВНИМАНИЕ»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папами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подготовительной группе «Сказка»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61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2019-03-20T09:15:40Z</dcterms:created>
  <dcterms:modified xsi:type="dcterms:W3CDTF">2019-03-20T10:50:06Z</dcterms:modified>
</cp:coreProperties>
</file>